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4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3048-FC52-3EF8-82F3-AFA303E4E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6FDB2-BB1E-D75B-BC53-A17157F8E1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33A6B-F766-6276-4FBB-E444927EC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87DA4-E32C-A9FF-5E22-8302C455A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94DE6-D1C4-5EFE-B28C-DAF207410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24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BCF13-DCB2-24D3-0E13-476F577F9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297E46-500A-A788-CED8-94A9FEBFF1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2C20D-2333-BC57-F607-234022E20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D0459-FD65-CA98-98D5-656F0DD1C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2A73C-A9C3-F9B1-E84B-248E8D2C6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241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5B7426-1662-AD45-D5F1-8BC54CE9D1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7BF694-0911-59D5-6D92-4299F9628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7FB60-E774-89EC-F91B-2D0F8454D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AD337-E9A3-B80A-2265-F2A2C8C3B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EDC34-A904-1ACF-93B3-591154762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58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51D67-84D7-86CC-1351-0A833C91F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1E444-3897-1A29-80CE-F37215ABF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D5F8F-5148-FE86-3C21-D361A3600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C4B4A-06CC-85B8-1DC6-C68A34109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4089E-0B45-5570-E54C-02A08B8C9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882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A6085-CA88-06B6-4033-1D2C614B0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81DC7-7960-38DF-3D5E-BD7EB127A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A86949-A675-BEE8-3432-49808D749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F33682-40DA-A31C-A3ED-59E23F452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8D39A-EE02-3A16-33B8-159FA7174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385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F10C2-3987-9325-CA76-6CF20C072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3D110-D731-A23B-A0F0-D01292166B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60E4D0-94D4-AD44-6137-08F6AB0E1A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5A679E-8276-D40C-3BCE-D23E0C258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097BE-2066-9A19-0089-103399FCD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638C5-A4EE-3B0D-979C-96609751D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676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3E958-81AB-61BD-9D34-0A1C04A98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440B85-2670-0849-D335-C8EBEC443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0B262E-E7DB-3118-72DD-03AF807267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56861F-EEF1-2BFC-491E-3BAE298AB7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EA123E-8B32-E223-5B63-81D9F524AE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356C08-C5B7-9C79-FECF-BCFF00572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18E25D-673F-995F-8440-0B6796D62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1B5013-0590-0EBD-AF95-56A216EEF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413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FBDD1-EB8B-2B3A-1031-4677A832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D0FEED-3A1B-8847-3495-C40FD238B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A100B3-A000-50F7-50F1-F2B9B662B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2B0221-2BEB-1F06-15B4-BCEB088A5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999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9E1D60-CD9B-F337-65D3-196F1F758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68F298-F1CB-9533-48E6-374EBCF18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7A6FB4-E416-5E48-5280-745C350BB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133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99C37-BB46-46C8-AD63-D57C855F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7BAD4-A2BD-F758-C3E9-4C98E2AF3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B7E64C-7DC4-A7A1-7E3E-840A583AA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01FBA-0DFD-14FE-66DF-1E997F5FF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FB52B3-FFAD-BCE3-D9C5-FC7B4DB39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5B6B8D-D4B7-7527-C3E5-70477EE0B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489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F9412-068F-B233-C6A5-8B464C7BD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C3FFF0-675D-13F1-7BBF-A1DF49414A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EDEC24-B9DB-9ED3-C559-4FBEE9821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3B2FF7-8206-957E-58A2-5996C6016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7C5549-C62E-A5D5-B4D1-BAC738855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8C5613-C432-A7B3-9D98-4142E4534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42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E1C48B-12ED-E574-9A8E-932DA15D2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3B281-2D28-FA10-6C48-508E57D57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423F2-018F-536B-72DC-4AE22CD687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A7B4E-4DEE-B745-A08E-8B165A9E2BA2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2BEBD-63EF-4DB2-3FA9-738359B15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35795-6E52-1B60-DEB8-9342CFFBF2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3F46A-135D-654C-9DDD-E07C9FE0FA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521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801FFD-13BB-22B8-BAF7-1CB13917CC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997014" y="1215335"/>
            <a:ext cx="4089502" cy="201819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00810A-FBE8-04E4-52C4-9D1E9AF0CF7A}"/>
              </a:ext>
            </a:extLst>
          </p:cNvPr>
          <p:cNvCxnSpPr>
            <a:cxnSpLocks/>
          </p:cNvCxnSpPr>
          <p:nvPr/>
        </p:nvCxnSpPr>
        <p:spPr>
          <a:xfrm>
            <a:off x="6096000" y="1611965"/>
            <a:ext cx="0" cy="1224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04BE8F4-6BDF-44C1-3D19-F17D703F89B1}"/>
              </a:ext>
            </a:extLst>
          </p:cNvPr>
          <p:cNvSpPr txBox="1"/>
          <p:nvPr/>
        </p:nvSpPr>
        <p:spPr>
          <a:xfrm>
            <a:off x="6474373" y="1562714"/>
            <a:ext cx="31531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GB" sz="32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S</a:t>
            </a:r>
            <a:r>
              <a:rPr lang="en-GB" sz="3200" dirty="0">
                <a:latin typeface="Arial Narrow" panose="020B0604020202020204" pitchFamily="34" charset="0"/>
                <a:cs typeface="Arial Narrow" panose="020B0604020202020204" pitchFamily="34" charset="0"/>
              </a:rPr>
              <a:t>emantics </a:t>
            </a:r>
            <a:r>
              <a:rPr lang="en-GB" sz="32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C</a:t>
            </a:r>
            <a:r>
              <a:rPr lang="en-GB" sz="3200" dirty="0">
                <a:latin typeface="Arial Narrow" panose="020B0604020202020204" pitchFamily="34" charset="0"/>
                <a:cs typeface="Arial Narrow" panose="020B0604020202020204" pitchFamily="34" charset="0"/>
              </a:rPr>
              <a:t>ybersecurity </a:t>
            </a:r>
            <a:r>
              <a:rPr lang="en-GB" sz="32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S</a:t>
            </a:r>
            <a:r>
              <a:rPr lang="en-GB" sz="3200" dirty="0">
                <a:latin typeface="Arial Narrow" panose="020B0604020202020204" pitchFamily="34" charset="0"/>
                <a:cs typeface="Arial Narrow" panose="020B0604020202020204" pitchFamily="34" charset="0"/>
              </a:rPr>
              <a:t>ervices</a:t>
            </a:r>
          </a:p>
        </p:txBody>
      </p:sp>
    </p:spTree>
    <p:extLst>
      <p:ext uri="{BB962C8B-B14F-4D97-AF65-F5344CB8AC3E}">
        <p14:creationId xmlns:p14="http://schemas.microsoft.com/office/powerpoint/2010/main" val="2127696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2512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Ferreira Pires, Luis (UT-EEMCS)</dc:creator>
  <cp:lastModifiedBy>Mazzone, Federico (UT-EEMCS)</cp:lastModifiedBy>
  <cp:revision>6</cp:revision>
  <dcterms:created xsi:type="dcterms:W3CDTF">2023-10-13T15:36:15Z</dcterms:created>
  <dcterms:modified xsi:type="dcterms:W3CDTF">2023-10-18T12:47:35Z</dcterms:modified>
</cp:coreProperties>
</file>